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photoAlbum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83230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051676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4309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659954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681744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7539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1224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43125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7921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965071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JO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41741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JO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JO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DB6BD-2C8B-4DDA-840C-6CC675C65053}" type="datetimeFigureOut">
              <a:rPr lang="ar-JO" smtClean="0"/>
              <a:t>30/09/1437</a:t>
            </a:fld>
            <a:endParaRPr lang="ar-JO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A91F7-4449-43C4-A3E1-BC52D09528EF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194856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JO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1090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2410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9510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09720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187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2034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4534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9948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2279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4863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2435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9815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5085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720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96218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740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0089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144000" cy="6457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8137750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عرض على الشاشة (3:4)‏</PresentationFormat>
  <Paragraphs>0</Paragraphs>
  <Slides>18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ssh</dc:creator>
  <cp:lastModifiedBy>ssh</cp:lastModifiedBy>
  <cp:revision>1</cp:revision>
  <dcterms:created xsi:type="dcterms:W3CDTF">2016-07-04T22:08:44Z</dcterms:created>
  <dcterms:modified xsi:type="dcterms:W3CDTF">2016-07-04T22:09:00Z</dcterms:modified>
</cp:coreProperties>
</file>